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Barlow ExtraLight"/>
      <p:regular r:id="rId13"/>
      <p:bold r:id="rId14"/>
      <p:italic r:id="rId15"/>
      <p:boldItalic r:id="rId16"/>
    </p:embeddedFont>
    <p:embeddedFont>
      <p:font typeface="Hepta Slab Medium"/>
      <p:regular r:id="rId17"/>
      <p:bold r:id="rId18"/>
    </p:embeddedFont>
    <p:embeddedFont>
      <p:font typeface="Hepta Slab Light"/>
      <p:regular r:id="rId19"/>
      <p:bold r:id="rId20"/>
    </p:embeddedFont>
    <p:embeddedFont>
      <p:font typeface="Hepta Slab"/>
      <p:regular r:id="rId21"/>
      <p:bold r:id="rId22"/>
    </p:embeddedFont>
    <p:embeddedFont>
      <p:font typeface="Barlow Medium"/>
      <p:regular r:id="rId23"/>
      <p:bold r:id="rId24"/>
      <p:italic r:id="rId25"/>
      <p:boldItalic r:id="rId26"/>
    </p:embeddedFont>
    <p:embeddedFont>
      <p:font typeface="Barlow Light"/>
      <p:regular r:id="rId27"/>
      <p:bold r:id="rId28"/>
      <p:italic r:id="rId29"/>
      <p:boldItalic r:id="rId30"/>
    </p:embeddedFont>
    <p:embeddedFont>
      <p:font typeface="Barlow"/>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ptaSlabLight-bold.fntdata"/><Relationship Id="rId22" Type="http://schemas.openxmlformats.org/officeDocument/2006/relationships/font" Target="fonts/HeptaSlab-bold.fntdata"/><Relationship Id="rId21" Type="http://schemas.openxmlformats.org/officeDocument/2006/relationships/font" Target="fonts/HeptaSlab-regular.fntdata"/><Relationship Id="rId24" Type="http://schemas.openxmlformats.org/officeDocument/2006/relationships/font" Target="fonts/BarlowMedium-bold.fntdata"/><Relationship Id="rId23" Type="http://schemas.openxmlformats.org/officeDocument/2006/relationships/font" Target="fonts/Barlow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Medium-boldItalic.fntdata"/><Relationship Id="rId25" Type="http://schemas.openxmlformats.org/officeDocument/2006/relationships/font" Target="fonts/BarlowMedium-italic.fntdata"/><Relationship Id="rId28" Type="http://schemas.openxmlformats.org/officeDocument/2006/relationships/font" Target="fonts/BarlowLight-bold.fntdata"/><Relationship Id="rId27" Type="http://schemas.openxmlformats.org/officeDocument/2006/relationships/font" Target="fonts/Barlow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regular.fntdata"/><Relationship Id="rId30" Type="http://schemas.openxmlformats.org/officeDocument/2006/relationships/font" Target="fonts/BarlowLight-boldItalic.fntdata"/><Relationship Id="rId11" Type="http://schemas.openxmlformats.org/officeDocument/2006/relationships/slide" Target="slides/slide6.xml"/><Relationship Id="rId33" Type="http://schemas.openxmlformats.org/officeDocument/2006/relationships/font" Target="fonts/Barlow-italic.fntdata"/><Relationship Id="rId10" Type="http://schemas.openxmlformats.org/officeDocument/2006/relationships/slide" Target="slides/slide5.xml"/><Relationship Id="rId32" Type="http://schemas.openxmlformats.org/officeDocument/2006/relationships/font" Target="fonts/Barlow-bold.fntdata"/><Relationship Id="rId13" Type="http://schemas.openxmlformats.org/officeDocument/2006/relationships/font" Target="fonts/BarlowExtraLight-regular.fntdata"/><Relationship Id="rId12" Type="http://schemas.openxmlformats.org/officeDocument/2006/relationships/slide" Target="slides/slide7.xml"/><Relationship Id="rId34" Type="http://schemas.openxmlformats.org/officeDocument/2006/relationships/font" Target="fonts/Barlow-boldItalic.fntdata"/><Relationship Id="rId15" Type="http://schemas.openxmlformats.org/officeDocument/2006/relationships/font" Target="fonts/BarlowExtraLight-italic.fntdata"/><Relationship Id="rId14" Type="http://schemas.openxmlformats.org/officeDocument/2006/relationships/font" Target="fonts/BarlowExtraLight-bold.fntdata"/><Relationship Id="rId17" Type="http://schemas.openxmlformats.org/officeDocument/2006/relationships/font" Target="fonts/HeptaSlabMedium-regular.fntdata"/><Relationship Id="rId16" Type="http://schemas.openxmlformats.org/officeDocument/2006/relationships/font" Target="fonts/BarlowExtraLight-boldItalic.fntdata"/><Relationship Id="rId19" Type="http://schemas.openxmlformats.org/officeDocument/2006/relationships/font" Target="fonts/HeptaSlabLight-regular.fntdata"/><Relationship Id="rId18" Type="http://schemas.openxmlformats.org/officeDocument/2006/relationships/font" Target="fonts/HeptaSlab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316d9752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316d9752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316d97526a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316d97526a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316d97526a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316d97526a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316d97526a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316d97526a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316d97526a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316d97526a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16d97526a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316d97526a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316d97526a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316d97526a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31" name="Shape 131"/>
        <p:cNvGrpSpPr/>
        <p:nvPr/>
      </p:nvGrpSpPr>
      <p:grpSpPr>
        <a:xfrm>
          <a:off x="0" y="0"/>
          <a:ext cx="0" cy="0"/>
          <a:chOff x="0" y="0"/>
          <a:chExt cx="0" cy="0"/>
        </a:xfrm>
      </p:grpSpPr>
      <p:sp>
        <p:nvSpPr>
          <p:cNvPr id="132" name="Google Shape;132;p2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33" name="Google Shape;133;p2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34" name="Google Shape;13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35" name="Shape 135"/>
        <p:cNvGrpSpPr/>
        <p:nvPr/>
      </p:nvGrpSpPr>
      <p:grpSpPr>
        <a:xfrm>
          <a:off x="0" y="0"/>
          <a:ext cx="0" cy="0"/>
          <a:chOff x="0" y="0"/>
          <a:chExt cx="0" cy="0"/>
        </a:xfrm>
      </p:grpSpPr>
      <p:sp>
        <p:nvSpPr>
          <p:cNvPr id="136" name="Google Shape;136;p24"/>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4"/>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38" name="Google Shape;138;p24"/>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39" name="Google Shape;13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40" name="Shape 140"/>
        <p:cNvGrpSpPr/>
        <p:nvPr/>
      </p:nvGrpSpPr>
      <p:grpSpPr>
        <a:xfrm>
          <a:off x="0" y="0"/>
          <a:ext cx="0" cy="0"/>
          <a:chOff x="0" y="0"/>
          <a:chExt cx="0" cy="0"/>
        </a:xfrm>
      </p:grpSpPr>
      <p:sp>
        <p:nvSpPr>
          <p:cNvPr id="141" name="Google Shape;141;p25"/>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42" name="Google Shape;142;p25"/>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3" name="Google Shape;143;p25"/>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4" name="Google Shape;144;p25"/>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5" name="Google Shape;145;p25"/>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6" name="Google Shape;146;p25"/>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7" name="Google Shape;147;p25"/>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8" name="Google Shape;148;p25"/>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9" name="Google Shape;149;p25"/>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0" name="Google Shape;150;p25"/>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1" name="Google Shape;151;p25"/>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2" name="Google Shape;152;p25"/>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3" name="Google Shape;153;p25"/>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4" name="Google Shape;154;p25"/>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5" name="Google Shape;155;p25"/>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6" name="Google Shape;156;p25"/>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7" name="Google Shape;157;p25"/>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8" name="Google Shape;158;p25"/>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9" name="Google Shape;159;p25"/>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0" name="Google Shape;160;p2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161" name="Shape 161"/>
        <p:cNvGrpSpPr/>
        <p:nvPr/>
      </p:nvGrpSpPr>
      <p:grpSpPr>
        <a:xfrm>
          <a:off x="0" y="0"/>
          <a:ext cx="0" cy="0"/>
          <a:chOff x="0" y="0"/>
          <a:chExt cx="0" cy="0"/>
        </a:xfrm>
      </p:grpSpPr>
      <p:sp>
        <p:nvSpPr>
          <p:cNvPr id="162" name="Google Shape;162;p26"/>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164" name="Google Shape;164;p26"/>
          <p:cNvSpPr/>
          <p:nvPr>
            <p:ph idx="2" type="pic"/>
          </p:nvPr>
        </p:nvSpPr>
        <p:spPr>
          <a:xfrm>
            <a:off x="3915225" y="1631250"/>
            <a:ext cx="4441200" cy="3009900"/>
          </a:xfrm>
          <a:prstGeom prst="roundRect">
            <a:avLst>
              <a:gd fmla="val 16667" name="adj"/>
            </a:avLst>
          </a:prstGeom>
          <a:noFill/>
          <a:ln>
            <a:noFill/>
          </a:ln>
        </p:spPr>
      </p:sp>
      <p:sp>
        <p:nvSpPr>
          <p:cNvPr id="165" name="Google Shape;165;p26"/>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6" name="Google Shape;166;p26"/>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67" name="Google Shape;167;p2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168" name="Shape 168"/>
        <p:cNvGrpSpPr/>
        <p:nvPr/>
      </p:nvGrpSpPr>
      <p:grpSpPr>
        <a:xfrm>
          <a:off x="0" y="0"/>
          <a:ext cx="0" cy="0"/>
          <a:chOff x="0" y="0"/>
          <a:chExt cx="0" cy="0"/>
        </a:xfrm>
      </p:grpSpPr>
      <p:sp>
        <p:nvSpPr>
          <p:cNvPr id="169" name="Google Shape;169;p27"/>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71" name="Google Shape;171;p27"/>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2" name="Google Shape;172;p27"/>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3" name="Google Shape;173;p2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174" name="Shape 174"/>
        <p:cNvGrpSpPr/>
        <p:nvPr/>
      </p:nvGrpSpPr>
      <p:grpSpPr>
        <a:xfrm>
          <a:off x="0" y="0"/>
          <a:ext cx="0" cy="0"/>
          <a:chOff x="0" y="0"/>
          <a:chExt cx="0" cy="0"/>
        </a:xfrm>
      </p:grpSpPr>
      <p:sp>
        <p:nvSpPr>
          <p:cNvPr id="175" name="Google Shape;175;p28"/>
          <p:cNvSpPr/>
          <p:nvPr>
            <p:ph idx="2" type="pic"/>
          </p:nvPr>
        </p:nvSpPr>
        <p:spPr>
          <a:xfrm>
            <a:off x="791150" y="522900"/>
            <a:ext cx="1294800" cy="1918500"/>
          </a:xfrm>
          <a:prstGeom prst="rect">
            <a:avLst/>
          </a:prstGeom>
          <a:noFill/>
          <a:ln>
            <a:noFill/>
          </a:ln>
        </p:spPr>
      </p:sp>
      <p:sp>
        <p:nvSpPr>
          <p:cNvPr id="176" name="Google Shape;176;p28"/>
          <p:cNvSpPr/>
          <p:nvPr>
            <p:ph idx="3" type="pic"/>
          </p:nvPr>
        </p:nvSpPr>
        <p:spPr>
          <a:xfrm>
            <a:off x="2355375" y="522900"/>
            <a:ext cx="1294800" cy="1918500"/>
          </a:xfrm>
          <a:prstGeom prst="rect">
            <a:avLst/>
          </a:prstGeom>
          <a:noFill/>
          <a:ln>
            <a:noFill/>
          </a:ln>
        </p:spPr>
      </p:sp>
      <p:sp>
        <p:nvSpPr>
          <p:cNvPr id="177" name="Google Shape;177;p28"/>
          <p:cNvSpPr/>
          <p:nvPr>
            <p:ph idx="4" type="pic"/>
          </p:nvPr>
        </p:nvSpPr>
        <p:spPr>
          <a:xfrm>
            <a:off x="3921313" y="522900"/>
            <a:ext cx="1294800" cy="1918500"/>
          </a:xfrm>
          <a:prstGeom prst="rect">
            <a:avLst/>
          </a:prstGeom>
          <a:noFill/>
          <a:ln>
            <a:noFill/>
          </a:ln>
        </p:spPr>
      </p:sp>
      <p:sp>
        <p:nvSpPr>
          <p:cNvPr id="178" name="Google Shape;178;p28"/>
          <p:cNvSpPr/>
          <p:nvPr>
            <p:ph idx="5" type="pic"/>
          </p:nvPr>
        </p:nvSpPr>
        <p:spPr>
          <a:xfrm>
            <a:off x="5491588" y="522900"/>
            <a:ext cx="1294800" cy="1918500"/>
          </a:xfrm>
          <a:prstGeom prst="rect">
            <a:avLst/>
          </a:prstGeom>
          <a:noFill/>
          <a:ln>
            <a:noFill/>
          </a:ln>
        </p:spPr>
      </p:sp>
      <p:sp>
        <p:nvSpPr>
          <p:cNvPr id="179" name="Google Shape;179;p28"/>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180" name="Google Shape;180;p28"/>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81" name="Google Shape;181;p28"/>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2" name="Google Shape;182;p28"/>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3" name="Google Shape;183;p28"/>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4" name="Google Shape;184;p28"/>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5" name="Google Shape;185;p28"/>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6" name="Google Shape;186;p28"/>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7" name="Google Shape;187;p28"/>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8" name="Google Shape;188;p28"/>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9" name="Google Shape;189;p2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190" name="Shape 190"/>
        <p:cNvGrpSpPr/>
        <p:nvPr/>
      </p:nvGrpSpPr>
      <p:grpSpPr>
        <a:xfrm>
          <a:off x="0" y="0"/>
          <a:ext cx="0" cy="0"/>
          <a:chOff x="0" y="0"/>
          <a:chExt cx="0" cy="0"/>
        </a:xfrm>
      </p:grpSpPr>
      <p:sp>
        <p:nvSpPr>
          <p:cNvPr id="191" name="Google Shape;191;p29"/>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192" name="Google Shape;192;p29"/>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93" name="Google Shape;193;p2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194" name="Shape 194"/>
        <p:cNvGrpSpPr/>
        <p:nvPr/>
      </p:nvGrpSpPr>
      <p:grpSpPr>
        <a:xfrm>
          <a:off x="0" y="0"/>
          <a:ext cx="0" cy="0"/>
          <a:chOff x="0" y="0"/>
          <a:chExt cx="0" cy="0"/>
        </a:xfrm>
      </p:grpSpPr>
      <p:sp>
        <p:nvSpPr>
          <p:cNvPr id="195" name="Google Shape;195;p30"/>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96" name="Google Shape;196;p30"/>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197" name="Google Shape;197;p30"/>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8" name="Google Shape;198;p3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199" name="Shape 199"/>
        <p:cNvGrpSpPr/>
        <p:nvPr/>
      </p:nvGrpSpPr>
      <p:grpSpPr>
        <a:xfrm>
          <a:off x="0" y="0"/>
          <a:ext cx="0" cy="0"/>
          <a:chOff x="0" y="0"/>
          <a:chExt cx="0" cy="0"/>
        </a:xfrm>
      </p:grpSpPr>
      <p:sp>
        <p:nvSpPr>
          <p:cNvPr id="200" name="Google Shape;200;p31"/>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1" name="Google Shape;201;p31"/>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2" name="Google Shape;202;p31"/>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3" name="Google Shape;203;p31"/>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4" name="Google Shape;204;p31"/>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05" name="Google Shape;205;p31"/>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06" name="Google Shape;206;p3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07" name="Shape 207"/>
        <p:cNvGrpSpPr/>
        <p:nvPr/>
      </p:nvGrpSpPr>
      <p:grpSpPr>
        <a:xfrm>
          <a:off x="0" y="0"/>
          <a:ext cx="0" cy="0"/>
          <a:chOff x="0" y="0"/>
          <a:chExt cx="0" cy="0"/>
        </a:xfrm>
      </p:grpSpPr>
      <p:sp>
        <p:nvSpPr>
          <p:cNvPr id="208" name="Google Shape;208;p32"/>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09" name="Google Shape;209;p32"/>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10" name="Google Shape;21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11" name="Shape 211"/>
        <p:cNvGrpSpPr/>
        <p:nvPr/>
      </p:nvGrpSpPr>
      <p:grpSpPr>
        <a:xfrm>
          <a:off x="0" y="0"/>
          <a:ext cx="0" cy="0"/>
          <a:chOff x="0" y="0"/>
          <a:chExt cx="0" cy="0"/>
        </a:xfrm>
      </p:grpSpPr>
      <p:sp>
        <p:nvSpPr>
          <p:cNvPr id="212" name="Google Shape;212;p3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13" name="Google Shape;213;p3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14" name="Google Shape;21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15" name="Shape 215"/>
        <p:cNvGrpSpPr/>
        <p:nvPr/>
      </p:nvGrpSpPr>
      <p:grpSpPr>
        <a:xfrm>
          <a:off x="0" y="0"/>
          <a:ext cx="0" cy="0"/>
          <a:chOff x="0" y="0"/>
          <a:chExt cx="0" cy="0"/>
        </a:xfrm>
      </p:grpSpPr>
      <p:sp>
        <p:nvSpPr>
          <p:cNvPr id="216" name="Google Shape;216;p34"/>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8" name="Google Shape;218;p34"/>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19" name="Google Shape;219;p3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4"/>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22" name="Shape 222"/>
        <p:cNvGrpSpPr/>
        <p:nvPr/>
      </p:nvGrpSpPr>
      <p:grpSpPr>
        <a:xfrm>
          <a:off x="0" y="0"/>
          <a:ext cx="0" cy="0"/>
          <a:chOff x="0" y="0"/>
          <a:chExt cx="0" cy="0"/>
        </a:xfrm>
      </p:grpSpPr>
      <p:sp>
        <p:nvSpPr>
          <p:cNvPr id="223" name="Google Shape;223;p35"/>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24" name="Google Shape;224;p35"/>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25" name="Google Shape;225;p35"/>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26" name="Google Shape;226;p35"/>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27" name="Google Shape;227;p35"/>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28" name="Google Shape;228;p35"/>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9" name="Google Shape;229;p3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30" name="Shape 230"/>
        <p:cNvGrpSpPr/>
        <p:nvPr/>
      </p:nvGrpSpPr>
      <p:grpSpPr>
        <a:xfrm>
          <a:off x="0" y="0"/>
          <a:ext cx="0" cy="0"/>
          <a:chOff x="0" y="0"/>
          <a:chExt cx="0" cy="0"/>
        </a:xfrm>
      </p:grpSpPr>
      <p:sp>
        <p:nvSpPr>
          <p:cNvPr id="231" name="Google Shape;231;p36"/>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32" name="Google Shape;232;p36"/>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33" name="Google Shape;23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34" name="Shape 234"/>
        <p:cNvGrpSpPr/>
        <p:nvPr/>
      </p:nvGrpSpPr>
      <p:grpSpPr>
        <a:xfrm>
          <a:off x="0" y="0"/>
          <a:ext cx="0" cy="0"/>
          <a:chOff x="0" y="0"/>
          <a:chExt cx="0" cy="0"/>
        </a:xfrm>
      </p:grpSpPr>
      <p:sp>
        <p:nvSpPr>
          <p:cNvPr id="235" name="Google Shape;235;p37"/>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37" name="Google Shape;237;p37"/>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38" name="Google Shape;238;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39" name="Shape 239"/>
        <p:cNvGrpSpPr/>
        <p:nvPr/>
      </p:nvGrpSpPr>
      <p:grpSpPr>
        <a:xfrm>
          <a:off x="0" y="0"/>
          <a:ext cx="0" cy="0"/>
          <a:chOff x="0" y="0"/>
          <a:chExt cx="0" cy="0"/>
        </a:xfrm>
      </p:grpSpPr>
      <p:sp>
        <p:nvSpPr>
          <p:cNvPr id="240" name="Google Shape;240;p38"/>
          <p:cNvSpPr/>
          <p:nvPr>
            <p:ph idx="2" type="pic"/>
          </p:nvPr>
        </p:nvSpPr>
        <p:spPr>
          <a:xfrm>
            <a:off x="0" y="0"/>
            <a:ext cx="9144000" cy="5143500"/>
          </a:xfrm>
          <a:prstGeom prst="rect">
            <a:avLst/>
          </a:prstGeom>
          <a:noFill/>
          <a:ln>
            <a:noFill/>
          </a:ln>
        </p:spPr>
      </p:sp>
      <p:sp>
        <p:nvSpPr>
          <p:cNvPr id="241" name="Google Shape;241;p38"/>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42" name="Google Shape;242;p38"/>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43" name="Google Shape;243;p38"/>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44" name="Google Shape;24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45" name="Shape 245"/>
        <p:cNvGrpSpPr/>
        <p:nvPr/>
      </p:nvGrpSpPr>
      <p:grpSpPr>
        <a:xfrm>
          <a:off x="0" y="0"/>
          <a:ext cx="0" cy="0"/>
          <a:chOff x="0" y="0"/>
          <a:chExt cx="0" cy="0"/>
        </a:xfrm>
      </p:grpSpPr>
      <p:sp>
        <p:nvSpPr>
          <p:cNvPr id="246" name="Google Shape;246;p39"/>
          <p:cNvSpPr/>
          <p:nvPr>
            <p:ph idx="2" type="pic"/>
          </p:nvPr>
        </p:nvSpPr>
        <p:spPr>
          <a:xfrm>
            <a:off x="5485725" y="523025"/>
            <a:ext cx="3135300" cy="4097700"/>
          </a:xfrm>
          <a:prstGeom prst="roundRect">
            <a:avLst>
              <a:gd fmla="val 16667" name="adj"/>
            </a:avLst>
          </a:prstGeom>
          <a:noFill/>
          <a:ln>
            <a:noFill/>
          </a:ln>
        </p:spPr>
      </p:sp>
      <p:sp>
        <p:nvSpPr>
          <p:cNvPr id="247" name="Google Shape;247;p39"/>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48" name="Google Shape;248;p39"/>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49" name="Google Shape;249;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50" name="Shape 250"/>
        <p:cNvGrpSpPr/>
        <p:nvPr/>
      </p:nvGrpSpPr>
      <p:grpSpPr>
        <a:xfrm>
          <a:off x="0" y="0"/>
          <a:ext cx="0" cy="0"/>
          <a:chOff x="0" y="0"/>
          <a:chExt cx="0" cy="0"/>
        </a:xfrm>
      </p:grpSpPr>
      <p:sp>
        <p:nvSpPr>
          <p:cNvPr id="251" name="Google Shape;251;p40"/>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2" name="Google Shape;252;p40"/>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3" name="Google Shape;253;p40"/>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4" name="Google Shape;254;p40"/>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55" name="Google Shape;255;p40"/>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6" name="Google Shape;256;p40"/>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57" name="Google Shape;257;p40"/>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258" name="Google Shape;258;p40"/>
          <p:cNvSpPr/>
          <p:nvPr>
            <p:ph idx="7" type="pic"/>
          </p:nvPr>
        </p:nvSpPr>
        <p:spPr>
          <a:xfrm>
            <a:off x="7049625" y="523025"/>
            <a:ext cx="1305900" cy="1918500"/>
          </a:xfrm>
          <a:prstGeom prst="roundRect">
            <a:avLst>
              <a:gd fmla="val 16667" name="adj"/>
            </a:avLst>
          </a:prstGeom>
          <a:noFill/>
          <a:ln>
            <a:noFill/>
          </a:ln>
        </p:spPr>
      </p:sp>
      <p:sp>
        <p:nvSpPr>
          <p:cNvPr id="259" name="Google Shape;259;p40"/>
          <p:cNvSpPr/>
          <p:nvPr>
            <p:ph idx="8" type="pic"/>
          </p:nvPr>
        </p:nvSpPr>
        <p:spPr>
          <a:xfrm>
            <a:off x="784775" y="522100"/>
            <a:ext cx="1305900" cy="1918500"/>
          </a:xfrm>
          <a:prstGeom prst="roundRect">
            <a:avLst>
              <a:gd fmla="val 16667" name="adj"/>
            </a:avLst>
          </a:prstGeom>
          <a:noFill/>
          <a:ln>
            <a:noFill/>
          </a:ln>
        </p:spPr>
      </p:sp>
      <p:sp>
        <p:nvSpPr>
          <p:cNvPr id="260" name="Google Shape;260;p40"/>
          <p:cNvSpPr/>
          <p:nvPr>
            <p:ph idx="9" type="pic"/>
          </p:nvPr>
        </p:nvSpPr>
        <p:spPr>
          <a:xfrm>
            <a:off x="2343950" y="523500"/>
            <a:ext cx="1305900" cy="1918500"/>
          </a:xfrm>
          <a:prstGeom prst="roundRect">
            <a:avLst>
              <a:gd fmla="val 16667" name="adj"/>
            </a:avLst>
          </a:prstGeom>
          <a:noFill/>
          <a:ln>
            <a:noFill/>
          </a:ln>
        </p:spPr>
      </p:sp>
      <p:sp>
        <p:nvSpPr>
          <p:cNvPr id="261" name="Google Shape;261;p40"/>
          <p:cNvSpPr/>
          <p:nvPr>
            <p:ph idx="13" type="pic"/>
          </p:nvPr>
        </p:nvSpPr>
        <p:spPr>
          <a:xfrm>
            <a:off x="3915213" y="523500"/>
            <a:ext cx="1305900" cy="1918500"/>
          </a:xfrm>
          <a:prstGeom prst="roundRect">
            <a:avLst>
              <a:gd fmla="val 16667" name="adj"/>
            </a:avLst>
          </a:prstGeom>
          <a:noFill/>
          <a:ln>
            <a:noFill/>
          </a:ln>
        </p:spPr>
      </p:sp>
      <p:sp>
        <p:nvSpPr>
          <p:cNvPr id="262" name="Google Shape;262;p40"/>
          <p:cNvSpPr/>
          <p:nvPr>
            <p:ph idx="14" type="pic"/>
          </p:nvPr>
        </p:nvSpPr>
        <p:spPr>
          <a:xfrm>
            <a:off x="5490975" y="523500"/>
            <a:ext cx="1305900" cy="1918500"/>
          </a:xfrm>
          <a:prstGeom prst="roundRect">
            <a:avLst>
              <a:gd fmla="val 16667" name="adj"/>
            </a:avLst>
          </a:prstGeom>
          <a:noFill/>
          <a:ln>
            <a:noFill/>
          </a:ln>
        </p:spPr>
      </p:sp>
      <p:sp>
        <p:nvSpPr>
          <p:cNvPr id="263" name="Google Shape;263;p40"/>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64" name="Google Shape;264;p40"/>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65" name="Google Shape;265;p40"/>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6" name="Google Shape;266;p40"/>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7" name="Google Shape;267;p40"/>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8" name="Google Shape;268;p40"/>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9" name="Google Shape;269;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270" name="Shape 270"/>
        <p:cNvGrpSpPr/>
        <p:nvPr/>
      </p:nvGrpSpPr>
      <p:grpSpPr>
        <a:xfrm>
          <a:off x="0" y="0"/>
          <a:ext cx="0" cy="0"/>
          <a:chOff x="0" y="0"/>
          <a:chExt cx="0" cy="0"/>
        </a:xfrm>
      </p:grpSpPr>
      <p:sp>
        <p:nvSpPr>
          <p:cNvPr id="271" name="Google Shape;271;p41"/>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2" name="Google Shape;272;p41"/>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273" name="Google Shape;273;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274" name="Shape 274"/>
        <p:cNvGrpSpPr/>
        <p:nvPr/>
      </p:nvGrpSpPr>
      <p:grpSpPr>
        <a:xfrm>
          <a:off x="0" y="0"/>
          <a:ext cx="0" cy="0"/>
          <a:chOff x="0" y="0"/>
          <a:chExt cx="0" cy="0"/>
        </a:xfrm>
      </p:grpSpPr>
      <p:sp>
        <p:nvSpPr>
          <p:cNvPr id="275" name="Google Shape;275;p42"/>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6" name="Google Shape;276;p42"/>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277" name="Google Shape;27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278" name="Shape 278"/>
        <p:cNvGrpSpPr/>
        <p:nvPr/>
      </p:nvGrpSpPr>
      <p:grpSpPr>
        <a:xfrm>
          <a:off x="0" y="0"/>
          <a:ext cx="0" cy="0"/>
          <a:chOff x="0" y="0"/>
          <a:chExt cx="0" cy="0"/>
        </a:xfrm>
      </p:grpSpPr>
      <p:sp>
        <p:nvSpPr>
          <p:cNvPr id="279" name="Google Shape;279;p43"/>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0" name="Google Shape;280;p43"/>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1" name="Google Shape;281;p43"/>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2" name="Google Shape;282;p43"/>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3" name="Google Shape;283;p43"/>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4" name="Google Shape;284;p43"/>
          <p:cNvSpPr/>
          <p:nvPr>
            <p:ph idx="5" type="pic"/>
          </p:nvPr>
        </p:nvSpPr>
        <p:spPr>
          <a:xfrm>
            <a:off x="7049625" y="1588125"/>
            <a:ext cx="1305900" cy="1918500"/>
          </a:xfrm>
          <a:prstGeom prst="roundRect">
            <a:avLst>
              <a:gd fmla="val 16667" name="adj"/>
            </a:avLst>
          </a:prstGeom>
          <a:noFill/>
          <a:ln>
            <a:noFill/>
          </a:ln>
        </p:spPr>
      </p:sp>
      <p:sp>
        <p:nvSpPr>
          <p:cNvPr id="285" name="Google Shape;285;p43"/>
          <p:cNvSpPr/>
          <p:nvPr>
            <p:ph idx="6" type="pic"/>
          </p:nvPr>
        </p:nvSpPr>
        <p:spPr>
          <a:xfrm>
            <a:off x="3915213" y="1588600"/>
            <a:ext cx="1305900" cy="1918500"/>
          </a:xfrm>
          <a:prstGeom prst="roundRect">
            <a:avLst>
              <a:gd fmla="val 16667" name="adj"/>
            </a:avLst>
          </a:prstGeom>
          <a:noFill/>
          <a:ln>
            <a:noFill/>
          </a:ln>
        </p:spPr>
      </p:sp>
      <p:sp>
        <p:nvSpPr>
          <p:cNvPr id="286" name="Google Shape;286;p43"/>
          <p:cNvSpPr/>
          <p:nvPr>
            <p:ph idx="7" type="pic"/>
          </p:nvPr>
        </p:nvSpPr>
        <p:spPr>
          <a:xfrm>
            <a:off x="5490975" y="1588600"/>
            <a:ext cx="1305900" cy="1918500"/>
          </a:xfrm>
          <a:prstGeom prst="roundRect">
            <a:avLst>
              <a:gd fmla="val 16667" name="adj"/>
            </a:avLst>
          </a:prstGeom>
          <a:noFill/>
          <a:ln>
            <a:noFill/>
          </a:ln>
        </p:spPr>
      </p:sp>
      <p:sp>
        <p:nvSpPr>
          <p:cNvPr id="287" name="Google Shape;287;p43"/>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8" name="Google Shape;288;p43"/>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9" name="Google Shape;289;p43"/>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90" name="Google Shape;290;p43"/>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291" name="Google Shape;291;p43"/>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2" name="Google Shape;292;p43"/>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3" name="Google Shape;293;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294" name="Shape 294"/>
        <p:cNvGrpSpPr/>
        <p:nvPr/>
      </p:nvGrpSpPr>
      <p:grpSpPr>
        <a:xfrm>
          <a:off x="0" y="0"/>
          <a:ext cx="0" cy="0"/>
          <a:chOff x="0" y="0"/>
          <a:chExt cx="0" cy="0"/>
        </a:xfrm>
      </p:grpSpPr>
      <p:sp>
        <p:nvSpPr>
          <p:cNvPr id="295" name="Google Shape;295;p44"/>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6" name="Google Shape;296;p44"/>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97" name="Google Shape;297;p44"/>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298" name="Google Shape;298;p44"/>
          <p:cNvSpPr/>
          <p:nvPr>
            <p:ph idx="3" type="pic"/>
          </p:nvPr>
        </p:nvSpPr>
        <p:spPr>
          <a:xfrm>
            <a:off x="7049625" y="523025"/>
            <a:ext cx="1305900" cy="1918500"/>
          </a:xfrm>
          <a:prstGeom prst="roundRect">
            <a:avLst>
              <a:gd fmla="val 16667" name="adj"/>
            </a:avLst>
          </a:prstGeom>
          <a:noFill/>
          <a:ln>
            <a:noFill/>
          </a:ln>
        </p:spPr>
      </p:sp>
      <p:sp>
        <p:nvSpPr>
          <p:cNvPr id="299" name="Google Shape;299;p44"/>
          <p:cNvSpPr/>
          <p:nvPr>
            <p:ph idx="4" type="pic"/>
          </p:nvPr>
        </p:nvSpPr>
        <p:spPr>
          <a:xfrm>
            <a:off x="784775" y="522100"/>
            <a:ext cx="1305900" cy="1918500"/>
          </a:xfrm>
          <a:prstGeom prst="roundRect">
            <a:avLst>
              <a:gd fmla="val 16667" name="adj"/>
            </a:avLst>
          </a:prstGeom>
          <a:noFill/>
          <a:ln>
            <a:noFill/>
          </a:ln>
        </p:spPr>
      </p:sp>
      <p:sp>
        <p:nvSpPr>
          <p:cNvPr id="300" name="Google Shape;300;p44"/>
          <p:cNvSpPr/>
          <p:nvPr>
            <p:ph idx="5" type="pic"/>
          </p:nvPr>
        </p:nvSpPr>
        <p:spPr>
          <a:xfrm>
            <a:off x="2343950" y="523500"/>
            <a:ext cx="1305900" cy="1918500"/>
          </a:xfrm>
          <a:prstGeom prst="roundRect">
            <a:avLst>
              <a:gd fmla="val 16667" name="adj"/>
            </a:avLst>
          </a:prstGeom>
          <a:noFill/>
          <a:ln>
            <a:noFill/>
          </a:ln>
        </p:spPr>
      </p:sp>
      <p:sp>
        <p:nvSpPr>
          <p:cNvPr id="301" name="Google Shape;301;p44"/>
          <p:cNvSpPr/>
          <p:nvPr>
            <p:ph idx="6" type="pic"/>
          </p:nvPr>
        </p:nvSpPr>
        <p:spPr>
          <a:xfrm>
            <a:off x="3915213" y="523500"/>
            <a:ext cx="1305900" cy="1918500"/>
          </a:xfrm>
          <a:prstGeom prst="roundRect">
            <a:avLst>
              <a:gd fmla="val 16667" name="adj"/>
            </a:avLst>
          </a:prstGeom>
          <a:noFill/>
          <a:ln>
            <a:noFill/>
          </a:ln>
        </p:spPr>
      </p:sp>
      <p:sp>
        <p:nvSpPr>
          <p:cNvPr id="302" name="Google Shape;302;p44"/>
          <p:cNvSpPr/>
          <p:nvPr>
            <p:ph idx="7" type="pic"/>
          </p:nvPr>
        </p:nvSpPr>
        <p:spPr>
          <a:xfrm>
            <a:off x="5490975" y="523500"/>
            <a:ext cx="1305900" cy="1918500"/>
          </a:xfrm>
          <a:prstGeom prst="roundRect">
            <a:avLst>
              <a:gd fmla="val 16667" name="adj"/>
            </a:avLst>
          </a:prstGeom>
          <a:noFill/>
          <a:ln>
            <a:noFill/>
          </a:ln>
        </p:spPr>
      </p:sp>
      <p:sp>
        <p:nvSpPr>
          <p:cNvPr id="303" name="Google Shape;303;p44"/>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4" name="Google Shape;304;p44"/>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05" name="Google Shape;305;p44"/>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6" name="Google Shape;306;p44"/>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7" name="Google Shape;307;p44"/>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8" name="Google Shape;308;p44"/>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9" name="Google Shape;309;p44"/>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0" name="Google Shape;310;p44"/>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1" name="Google Shape;311;p44"/>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2" name="Google Shape;312;p44"/>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3" name="Google Shape;313;p4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14" name="Shape 314"/>
        <p:cNvGrpSpPr/>
        <p:nvPr/>
      </p:nvGrpSpPr>
      <p:grpSpPr>
        <a:xfrm>
          <a:off x="0" y="0"/>
          <a:ext cx="0" cy="0"/>
          <a:chOff x="0" y="0"/>
          <a:chExt cx="0" cy="0"/>
        </a:xfrm>
      </p:grpSpPr>
      <p:sp>
        <p:nvSpPr>
          <p:cNvPr id="315" name="Google Shape;315;p45"/>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6" name="Google Shape;316;p45"/>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17" name="Google Shape;317;p4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18" name="Shape 318"/>
        <p:cNvGrpSpPr/>
        <p:nvPr/>
      </p:nvGrpSpPr>
      <p:grpSpPr>
        <a:xfrm>
          <a:off x="0" y="0"/>
          <a:ext cx="0" cy="0"/>
          <a:chOff x="0" y="0"/>
          <a:chExt cx="0" cy="0"/>
        </a:xfrm>
      </p:grpSpPr>
      <p:sp>
        <p:nvSpPr>
          <p:cNvPr id="319" name="Google Shape;319;p46"/>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0" name="Google Shape;320;p46"/>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21" name="Google Shape;321;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1.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7" name="Google Shape;7;p1"/>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gif"/><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Agentes deliberativos</a:t>
            </a:r>
            <a:endParaRPr/>
          </a:p>
        </p:txBody>
      </p:sp>
      <p:sp>
        <p:nvSpPr>
          <p:cNvPr id="327" name="Google Shape;327;p47"/>
          <p:cNvSpPr txBox="1"/>
          <p:nvPr>
            <p:ph idx="1" type="body"/>
          </p:nvPr>
        </p:nvSpPr>
        <p:spPr>
          <a:xfrm>
            <a:off x="4046100" y="4236450"/>
            <a:ext cx="1051800" cy="169200"/>
          </a:xfrm>
          <a:prstGeom prst="rect">
            <a:avLst/>
          </a:prstGeom>
        </p:spPr>
        <p:txBody>
          <a:bodyPr anchorCtr="0" anchor="ctr" bIns="0" lIns="0" spcFirstLastPara="1" rIns="0" wrap="square" tIns="0">
            <a:normAutofit fontScale="77500"/>
          </a:bodyPr>
          <a:lstStyle/>
          <a:p>
            <a:pPr indent="0" lvl="0" marL="0" rtl="0" algn="l">
              <a:spcBef>
                <a:spcPts val="0"/>
              </a:spcBef>
              <a:spcAft>
                <a:spcPts val="0"/>
              </a:spcAft>
              <a:buNone/>
            </a:pPr>
            <a:r>
              <a:rPr lang="en"/>
              <a:t>Inteligencia </a:t>
            </a:r>
            <a:r>
              <a:rPr lang="en"/>
              <a:t>Artificial</a:t>
            </a:r>
            <a:endParaRPr/>
          </a:p>
        </p:txBody>
      </p:sp>
      <p:sp>
        <p:nvSpPr>
          <p:cNvPr id="328" name="Google Shape;328;p47"/>
          <p:cNvSpPr txBox="1"/>
          <p:nvPr>
            <p:ph idx="2" type="subTitle"/>
          </p:nvPr>
        </p:nvSpPr>
        <p:spPr>
          <a:xfrm>
            <a:off x="1480500" y="2866200"/>
            <a:ext cx="61830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sz="2000"/>
              <a:t>Echeagaray Aceves Astrid Monserrath</a:t>
            </a:r>
            <a:endParaRPr sz="2000"/>
          </a:p>
          <a:p>
            <a:pPr indent="0" lvl="0" marL="0" rtl="0" algn="ctr">
              <a:spcBef>
                <a:spcPts val="0"/>
              </a:spcBef>
              <a:spcAft>
                <a:spcPts val="0"/>
              </a:spcAft>
              <a:buClr>
                <a:schemeClr val="lt1"/>
              </a:buClr>
              <a:buSzPts val="1100"/>
              <a:buNone/>
            </a:pPr>
            <a:r>
              <a:rPr lang="en" sz="2000"/>
              <a:t>Edgar Alán Fernández Covarrubias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8"/>
          <p:cNvSpPr txBox="1"/>
          <p:nvPr>
            <p:ph type="title"/>
          </p:nvPr>
        </p:nvSpPr>
        <p:spPr>
          <a:xfrm>
            <a:off x="311700" y="445025"/>
            <a:ext cx="867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t>Recordando los agentes inteligentes</a:t>
            </a:r>
            <a:endParaRPr b="1" sz="3200"/>
          </a:p>
        </p:txBody>
      </p:sp>
      <p:sp>
        <p:nvSpPr>
          <p:cNvPr id="334" name="Google Shape;334;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Los agentes inteligentes son aquellos que existen en el mundo y reaccionan a su entorno mediante datos (como los de sensores)</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Se dividen en dos tipos</a:t>
            </a:r>
            <a:endParaRPr sz="2300"/>
          </a:p>
          <a:p>
            <a:pPr indent="-374650" lvl="0" marL="457200" rtl="0" algn="l">
              <a:spcBef>
                <a:spcPts val="0"/>
              </a:spcBef>
              <a:spcAft>
                <a:spcPts val="0"/>
              </a:spcAft>
              <a:buSzPts val="2300"/>
              <a:buChar char="-"/>
            </a:pPr>
            <a:r>
              <a:rPr lang="en" sz="2300"/>
              <a:t>Reactivos: responden directamente a los estímulos del entorno sin un proceso de razonamiento profundo</a:t>
            </a:r>
            <a:endParaRPr sz="2300"/>
          </a:p>
          <a:p>
            <a:pPr indent="0" lvl="0" marL="457200" rtl="0" algn="l">
              <a:spcBef>
                <a:spcPts val="0"/>
              </a:spcBef>
              <a:spcAft>
                <a:spcPts val="0"/>
              </a:spcAft>
              <a:buNone/>
            </a:pPr>
            <a:r>
              <a:t/>
            </a:r>
            <a:endParaRPr sz="2300"/>
          </a:p>
          <a:p>
            <a:pPr indent="-374650" lvl="0" marL="457200" rtl="0" algn="l">
              <a:spcBef>
                <a:spcPts val="0"/>
              </a:spcBef>
              <a:spcAft>
                <a:spcPts val="0"/>
              </a:spcAft>
              <a:buSzPts val="2300"/>
              <a:buChar char="-"/>
            </a:pPr>
            <a:r>
              <a:rPr lang="en" sz="2300"/>
              <a:t>Deliberativos</a:t>
            </a:r>
            <a:r>
              <a:rPr lang="en" sz="2300"/>
              <a:t>: toman decisiones mediante un proceso de razonamiento y planificación.</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9"/>
          <p:cNvSpPr txBox="1"/>
          <p:nvPr>
            <p:ph type="title"/>
          </p:nvPr>
        </p:nvSpPr>
        <p:spPr>
          <a:xfrm>
            <a:off x="483700" y="219390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Agentes reactivos</a:t>
            </a:r>
            <a:endParaRPr/>
          </a:p>
        </p:txBody>
      </p:sp>
      <p:sp>
        <p:nvSpPr>
          <p:cNvPr id="340" name="Google Shape;340;p49"/>
          <p:cNvSpPr txBox="1"/>
          <p:nvPr>
            <p:ph type="title"/>
          </p:nvPr>
        </p:nvSpPr>
        <p:spPr>
          <a:xfrm>
            <a:off x="5636700" y="2193900"/>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Agentes deliberativos</a:t>
            </a:r>
            <a:endParaRPr/>
          </a:p>
        </p:txBody>
      </p:sp>
      <p:sp>
        <p:nvSpPr>
          <p:cNvPr id="341" name="Google Shape;341;p49"/>
          <p:cNvSpPr txBox="1"/>
          <p:nvPr>
            <p:ph type="title"/>
          </p:nvPr>
        </p:nvSpPr>
        <p:spPr>
          <a:xfrm>
            <a:off x="3168000" y="347025"/>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Agentes inteligentes</a:t>
            </a:r>
            <a:endParaRPr/>
          </a:p>
        </p:txBody>
      </p:sp>
      <p:cxnSp>
        <p:nvCxnSpPr>
          <p:cNvPr id="342" name="Google Shape;342;p49"/>
          <p:cNvCxnSpPr>
            <a:stCxn id="341" idx="2"/>
            <a:endCxn id="339" idx="0"/>
          </p:cNvCxnSpPr>
          <p:nvPr/>
        </p:nvCxnSpPr>
        <p:spPr>
          <a:xfrm rot="5400000">
            <a:off x="2684250" y="306075"/>
            <a:ext cx="1091100" cy="2684400"/>
          </a:xfrm>
          <a:prstGeom prst="bentConnector3">
            <a:avLst>
              <a:gd fmla="val 50003" name="adj1"/>
            </a:avLst>
          </a:prstGeom>
          <a:noFill/>
          <a:ln cap="flat" cmpd="sng" w="28575">
            <a:solidFill>
              <a:schemeClr val="dk2"/>
            </a:solidFill>
            <a:prstDash val="solid"/>
            <a:round/>
            <a:headEnd len="med" w="med" type="none"/>
            <a:tailEnd len="med" w="med" type="none"/>
          </a:ln>
        </p:spPr>
      </p:cxnSp>
      <p:cxnSp>
        <p:nvCxnSpPr>
          <p:cNvPr id="343" name="Google Shape;343;p49"/>
          <p:cNvCxnSpPr>
            <a:endCxn id="340" idx="0"/>
          </p:cNvCxnSpPr>
          <p:nvPr/>
        </p:nvCxnSpPr>
        <p:spPr>
          <a:xfrm>
            <a:off x="4563000" y="1648800"/>
            <a:ext cx="2477700" cy="545100"/>
          </a:xfrm>
          <a:prstGeom prst="bentConnector2">
            <a:avLst/>
          </a:prstGeom>
          <a:noFill/>
          <a:ln cap="flat" cmpd="sng" w="28575">
            <a:solidFill>
              <a:schemeClr val="dk2"/>
            </a:solidFill>
            <a:prstDash val="solid"/>
            <a:round/>
            <a:headEnd len="med" w="med" type="none"/>
            <a:tailEnd len="med" w="med" type="none"/>
          </a:ln>
        </p:spPr>
      </p:cxnSp>
      <p:pic>
        <p:nvPicPr>
          <p:cNvPr id="344" name="Google Shape;344;p49"/>
          <p:cNvPicPr preferRelativeResize="0"/>
          <p:nvPr/>
        </p:nvPicPr>
        <p:blipFill>
          <a:blip r:embed="rId3">
            <a:alphaModFix/>
          </a:blip>
          <a:stretch>
            <a:fillRect/>
          </a:stretch>
        </p:blipFill>
        <p:spPr>
          <a:xfrm>
            <a:off x="6568775" y="3065775"/>
            <a:ext cx="1292549" cy="1325025"/>
          </a:xfrm>
          <a:prstGeom prst="rect">
            <a:avLst/>
          </a:prstGeom>
          <a:noFill/>
          <a:ln>
            <a:noFill/>
          </a:ln>
        </p:spPr>
      </p:pic>
      <p:pic>
        <p:nvPicPr>
          <p:cNvPr id="345" name="Google Shape;345;p49"/>
          <p:cNvPicPr preferRelativeResize="0"/>
          <p:nvPr/>
        </p:nvPicPr>
        <p:blipFill>
          <a:blip r:embed="rId4">
            <a:alphaModFix/>
          </a:blip>
          <a:stretch>
            <a:fillRect/>
          </a:stretch>
        </p:blipFill>
        <p:spPr>
          <a:xfrm>
            <a:off x="1129750" y="3004450"/>
            <a:ext cx="1515875" cy="1726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del mundo</a:t>
            </a:r>
            <a:endParaRPr/>
          </a:p>
        </p:txBody>
      </p:sp>
      <p:sp>
        <p:nvSpPr>
          <p:cNvPr id="351" name="Google Shape;35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Los agentes </a:t>
            </a:r>
            <a:r>
              <a:rPr lang="en" sz="2000"/>
              <a:t>deliberativos toman decisiones consultando un modelo interno que tienen del mundo. Toman decisiones basadas en lo que saben y con un objetivo.</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“un agente deliberativo … es aquel que contiene un modelo simbólico del mundo, explícitamente representado, en donde las decisiones se toman utilizando mecanismos de razonamiento lógico basados en la concordancia de patrones y la manipulación simbólica''</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Esto no significa que un agente inteligente no pueda ser tanto deliberativo como reactivo, a continuación veremos algunos ejemplos.</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Autos que se conducen solos</a:t>
            </a:r>
            <a:endParaRPr/>
          </a:p>
        </p:txBody>
      </p:sp>
      <p:sp>
        <p:nvSpPr>
          <p:cNvPr id="357" name="Google Shape;357;p51"/>
          <p:cNvSpPr txBox="1"/>
          <p:nvPr>
            <p:ph idx="1" type="body"/>
          </p:nvPr>
        </p:nvSpPr>
        <p:spPr>
          <a:xfrm>
            <a:off x="311700" y="1152475"/>
            <a:ext cx="8520600" cy="11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De las primeras cosas que piensas con el concepto. Esta inteligencia artificial decide </a:t>
            </a:r>
            <a:r>
              <a:rPr lang="en" sz="1800"/>
              <a:t>cuándo</a:t>
            </a:r>
            <a:r>
              <a:rPr lang="en" sz="1800"/>
              <a:t> acelerar, frenar, tomar decisiones, etc. Incluso algunas veces llegando a decidir sobre vidas humanas en problemas similares al dilema del tren.</a:t>
            </a:r>
            <a:endParaRPr sz="1800"/>
          </a:p>
        </p:txBody>
      </p:sp>
      <p:pic>
        <p:nvPicPr>
          <p:cNvPr id="358" name="Google Shape;358;p51"/>
          <p:cNvPicPr preferRelativeResize="0"/>
          <p:nvPr/>
        </p:nvPicPr>
        <p:blipFill>
          <a:blip r:embed="rId3">
            <a:alphaModFix/>
          </a:blip>
          <a:stretch>
            <a:fillRect/>
          </a:stretch>
        </p:blipFill>
        <p:spPr>
          <a:xfrm>
            <a:off x="223025" y="2407975"/>
            <a:ext cx="4572000" cy="2571750"/>
          </a:xfrm>
          <a:prstGeom prst="rect">
            <a:avLst/>
          </a:prstGeom>
          <a:noFill/>
          <a:ln>
            <a:noFill/>
          </a:ln>
        </p:spPr>
      </p:pic>
      <p:pic>
        <p:nvPicPr>
          <p:cNvPr id="359" name="Google Shape;359;p51"/>
          <p:cNvPicPr preferRelativeResize="0"/>
          <p:nvPr/>
        </p:nvPicPr>
        <p:blipFill>
          <a:blip r:embed="rId4">
            <a:alphaModFix/>
          </a:blip>
          <a:stretch>
            <a:fillRect/>
          </a:stretch>
        </p:blipFill>
        <p:spPr>
          <a:xfrm>
            <a:off x="5471025" y="2618225"/>
            <a:ext cx="3050674" cy="1960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Doctor IA</a:t>
            </a:r>
            <a:endParaRPr/>
          </a:p>
        </p:txBody>
      </p:sp>
      <p:pic>
        <p:nvPicPr>
          <p:cNvPr id="365" name="Google Shape;365;p52"/>
          <p:cNvPicPr preferRelativeResize="0"/>
          <p:nvPr/>
        </p:nvPicPr>
        <p:blipFill>
          <a:blip r:embed="rId3">
            <a:alphaModFix/>
          </a:blip>
          <a:stretch>
            <a:fillRect/>
          </a:stretch>
        </p:blipFill>
        <p:spPr>
          <a:xfrm>
            <a:off x="3819700" y="328401"/>
            <a:ext cx="4553748" cy="1158450"/>
          </a:xfrm>
          <a:prstGeom prst="rect">
            <a:avLst/>
          </a:prstGeom>
          <a:noFill/>
          <a:ln>
            <a:noFill/>
          </a:ln>
        </p:spPr>
      </p:pic>
      <p:sp>
        <p:nvSpPr>
          <p:cNvPr id="366" name="Google Shape;366;p52"/>
          <p:cNvSpPr txBox="1"/>
          <p:nvPr>
            <p:ph idx="1" type="body"/>
          </p:nvPr>
        </p:nvSpPr>
        <p:spPr>
          <a:xfrm>
            <a:off x="311700" y="1744875"/>
            <a:ext cx="8520600" cy="11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Este sistema con inteligencia artificial puede leer tus expedientes médicos, lo que les permite acceder a </a:t>
            </a:r>
            <a:r>
              <a:rPr lang="en" sz="1800"/>
              <a:t>síntomas</a:t>
            </a:r>
            <a:r>
              <a:rPr lang="en" sz="1800"/>
              <a:t>, enfermedades pasadas, alergias, etc. Para proporcionar un </a:t>
            </a:r>
            <a:r>
              <a:rPr lang="en" sz="1800"/>
              <a:t>diagnóstico</a:t>
            </a:r>
            <a:r>
              <a:rPr lang="en" sz="1800"/>
              <a:t> y un tratamiento.</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Esto es un sistema deliberativo ya que se toman decisiones mediante los datos obtenidos de un mundo real. Estas decisiones son importantes y a veces ambiguas, por lo que un modelo de este tipo se vuelve necesario.</a:t>
            </a:r>
            <a:endParaRPr sz="1800"/>
          </a:p>
        </p:txBody>
      </p:sp>
      <p:pic>
        <p:nvPicPr>
          <p:cNvPr id="367" name="Google Shape;367;p52"/>
          <p:cNvPicPr preferRelativeResize="0"/>
          <p:nvPr/>
        </p:nvPicPr>
        <p:blipFill rotWithShape="1">
          <a:blip r:embed="rId4">
            <a:alphaModFix/>
          </a:blip>
          <a:srcRect b="0" l="0" r="0" t="28997"/>
          <a:stretch/>
        </p:blipFill>
        <p:spPr>
          <a:xfrm>
            <a:off x="7133925" y="3751925"/>
            <a:ext cx="2010075" cy="139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Asistente inteligente</a:t>
            </a:r>
            <a:endParaRPr/>
          </a:p>
        </p:txBody>
      </p:sp>
      <p:sp>
        <p:nvSpPr>
          <p:cNvPr id="373" name="Google Shape;373;p53"/>
          <p:cNvSpPr txBox="1"/>
          <p:nvPr>
            <p:ph idx="1" type="body"/>
          </p:nvPr>
        </p:nvSpPr>
        <p:spPr>
          <a:xfrm>
            <a:off x="311700" y="1152475"/>
            <a:ext cx="6111900" cy="11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Muchos no lo usan en su celular, pero asistentes como Google Assistant ya pueden tomar acciones sobre tu </a:t>
            </a:r>
            <a:r>
              <a:rPr lang="en" sz="1900"/>
              <a:t>teléfono</a:t>
            </a:r>
            <a:r>
              <a:rPr lang="en" sz="1900"/>
              <a:t>. </a:t>
            </a:r>
            <a:endParaRPr sz="1900"/>
          </a:p>
        </p:txBody>
      </p:sp>
      <p:pic>
        <p:nvPicPr>
          <p:cNvPr id="374" name="Google Shape;374;p53"/>
          <p:cNvPicPr preferRelativeResize="0"/>
          <p:nvPr/>
        </p:nvPicPr>
        <p:blipFill>
          <a:blip r:embed="rId3">
            <a:alphaModFix/>
          </a:blip>
          <a:stretch>
            <a:fillRect/>
          </a:stretch>
        </p:blipFill>
        <p:spPr>
          <a:xfrm>
            <a:off x="6131800" y="80825"/>
            <a:ext cx="2552225" cy="2552225"/>
          </a:xfrm>
          <a:prstGeom prst="rect">
            <a:avLst/>
          </a:prstGeom>
          <a:noFill/>
          <a:ln>
            <a:noFill/>
          </a:ln>
          <a:effectLst>
            <a:outerShdw blurRad="157163" rotWithShape="0" algn="bl">
              <a:srgbClr val="FFFFFF"/>
            </a:outerShdw>
          </a:effectLst>
        </p:spPr>
      </p:pic>
      <p:sp>
        <p:nvSpPr>
          <p:cNvPr id="375" name="Google Shape;375;p53"/>
          <p:cNvSpPr txBox="1"/>
          <p:nvPr>
            <p:ph idx="1" type="body"/>
          </p:nvPr>
        </p:nvSpPr>
        <p:spPr>
          <a:xfrm>
            <a:off x="311700" y="2518800"/>
            <a:ext cx="8520600" cy="16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Estos asistentes son una IA de </a:t>
            </a:r>
            <a:r>
              <a:rPr lang="en" sz="1900"/>
              <a:t>análisis</a:t>
            </a:r>
            <a:r>
              <a:rPr lang="en" sz="1900"/>
              <a:t> de lenguaje natural, que luego puede tomar acciones en tu dispositivo. Por ejemplo, si le pides a el asistente que abra un video de youtube, lo hace. Si le pides que inicie un temporizador, añada una fecha al calendario, etc. Tiene que tomar una decisión sobre cómo operar. Estas solicitudes tienen que ser bien entendidas y es un agente </a:t>
            </a:r>
            <a:r>
              <a:rPr lang="en" sz="1900"/>
              <a:t>deliberativo</a:t>
            </a:r>
            <a:r>
              <a:rPr lang="en" sz="1900"/>
              <a:t> el que se encarga de decidir que hacer según un comando.</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